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5" r:id="rId13"/>
    <p:sldId id="266" r:id="rId14"/>
    <p:sldId id="270" r:id="rId15"/>
    <p:sldId id="26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16D8B52-1C83-48C3-80F0-F1DB42AB0714}" type="datetimeFigureOut">
              <a:rPr lang="nl-NL" smtClean="0"/>
              <a:t>31-5-2016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Zorgvrager met Vaataandoeningen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98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Persevereren</a:t>
            </a:r>
          </a:p>
          <a:p>
            <a:r>
              <a:rPr lang="nl-NL" dirty="0" smtClean="0"/>
              <a:t>Geheugen stoornissen</a:t>
            </a:r>
          </a:p>
          <a:p>
            <a:r>
              <a:rPr lang="nl-NL" dirty="0" smtClean="0"/>
              <a:t>Emotionele Stoornissen</a:t>
            </a:r>
          </a:p>
          <a:p>
            <a:r>
              <a:rPr lang="nl-NL" dirty="0" smtClean="0"/>
              <a:t>Slik en kauw problematiek</a:t>
            </a:r>
          </a:p>
          <a:p>
            <a:r>
              <a:rPr lang="nl-NL" dirty="0" smtClean="0"/>
              <a:t>Depressie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2072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Filmpje: revalidatie na een beroerte</a:t>
            </a:r>
          </a:p>
          <a:p>
            <a:endParaRPr lang="nl-NL" dirty="0"/>
          </a:p>
          <a:p>
            <a:r>
              <a:rPr lang="nl-NL" dirty="0"/>
              <a:t>https://www.youtube.com/watch?v=Ow28ZgVYaAg</a:t>
            </a:r>
          </a:p>
        </p:txBody>
      </p:sp>
    </p:spTree>
    <p:extLst>
      <p:ext uri="{BB962C8B-B14F-4D97-AF65-F5344CB8AC3E}">
        <p14:creationId xmlns:p14="http://schemas.microsoft.com/office/powerpoint/2010/main" val="703214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Verpleegkundige 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Neuro revalidatie</a:t>
            </a:r>
          </a:p>
          <a:p>
            <a:r>
              <a:rPr lang="nl-NL" dirty="0" smtClean="0"/>
              <a:t>Revaliderend werken</a:t>
            </a:r>
          </a:p>
          <a:p>
            <a:r>
              <a:rPr lang="nl-NL" dirty="0" smtClean="0"/>
              <a:t>Houding en beweging</a:t>
            </a:r>
          </a:p>
          <a:p>
            <a:r>
              <a:rPr lang="nl-NL" dirty="0" smtClean="0"/>
              <a:t>Aanpassing en hulpmiddelen</a:t>
            </a:r>
          </a:p>
          <a:p>
            <a:r>
              <a:rPr lang="nl-NL" dirty="0" smtClean="0"/>
              <a:t>Begeleiding afasie</a:t>
            </a:r>
          </a:p>
          <a:p>
            <a:r>
              <a:rPr lang="nl-NL" dirty="0" smtClean="0"/>
              <a:t>Verzorging lichaam(huid, mond)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7347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Begeleiding bij:</a:t>
            </a:r>
          </a:p>
          <a:p>
            <a:r>
              <a:rPr lang="nl-NL" dirty="0" smtClean="0"/>
              <a:t>Veranderd tijdsbesef</a:t>
            </a:r>
          </a:p>
          <a:p>
            <a:r>
              <a:rPr lang="nl-NL" dirty="0" smtClean="0"/>
              <a:t>Apraxie</a:t>
            </a:r>
          </a:p>
          <a:p>
            <a:r>
              <a:rPr lang="nl-NL" dirty="0" smtClean="0"/>
              <a:t>Emotioneel gedrag</a:t>
            </a:r>
          </a:p>
          <a:p>
            <a:endParaRPr lang="nl-NL" dirty="0"/>
          </a:p>
          <a:p>
            <a:r>
              <a:rPr lang="nl-NL" dirty="0" smtClean="0"/>
              <a:t>Aandacht voor voeding</a:t>
            </a:r>
          </a:p>
          <a:p>
            <a:r>
              <a:rPr lang="nl-NL" dirty="0" smtClean="0"/>
              <a:t>Voorkomen bed complicaties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545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12" y="1100138"/>
            <a:ext cx="2943400" cy="3579812"/>
          </a:xfrm>
        </p:spPr>
      </p:pic>
    </p:spTree>
    <p:extLst>
      <p:ext uri="{BB962C8B-B14F-4D97-AF65-F5344CB8AC3E}">
        <p14:creationId xmlns:p14="http://schemas.microsoft.com/office/powerpoint/2010/main" val="3725057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Opdracht: </a:t>
            </a:r>
          </a:p>
          <a:p>
            <a:endParaRPr lang="nl-NL" dirty="0"/>
          </a:p>
          <a:p>
            <a:r>
              <a:rPr lang="nl-NL" dirty="0" smtClean="0"/>
              <a:t>Bespreek  en de casuïstiek op  pg 232 in je skill groepje</a:t>
            </a:r>
          </a:p>
          <a:p>
            <a:r>
              <a:rPr lang="nl-NL" dirty="0" smtClean="0"/>
              <a:t>18: 1 t/m  9</a:t>
            </a:r>
          </a:p>
          <a:p>
            <a:r>
              <a:rPr lang="nl-NL" dirty="0" smtClean="0"/>
              <a:t>Noteer de gegevens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779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Cerebraal Vasculair Accident/ CVA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het? = Hersenbeschadiging tgv een probleem in de bloedvaten 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die het hersenweefsel van bloed voorzien.</a:t>
            </a:r>
          </a:p>
          <a:p>
            <a:r>
              <a:rPr lang="nl-NL" dirty="0" smtClean="0"/>
              <a:t>Oorzaak: hersenbloeding of een herseninfarct</a:t>
            </a:r>
          </a:p>
          <a:p>
            <a:r>
              <a:rPr lang="nl-NL" dirty="0" smtClean="0"/>
              <a:t>Gevolgen: zuurstof tekort in de meeste gevallen aan 1 hersenhelft 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met blijvende  schade</a:t>
            </a:r>
          </a:p>
          <a:p>
            <a:r>
              <a:rPr lang="nl-NL" dirty="0" smtClean="0"/>
              <a:t>Doodsoorzaak </a:t>
            </a:r>
            <a:r>
              <a:rPr lang="nl-NL" dirty="0"/>
              <a:t> </a:t>
            </a:r>
            <a:r>
              <a:rPr lang="nl-NL" dirty="0" smtClean="0"/>
              <a:t>nummer 1 bij vrouwen, nummer drie bij mannen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077072"/>
            <a:ext cx="45624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15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Filmpje: Wat is een beroerte?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/>
              <a:t>https://www.youtube.com/watch?v=f3gKQevsbig</a:t>
            </a:r>
          </a:p>
        </p:txBody>
      </p:sp>
    </p:spTree>
    <p:extLst>
      <p:ext uri="{BB962C8B-B14F-4D97-AF65-F5344CB8AC3E}">
        <p14:creationId xmlns:p14="http://schemas.microsoft.com/office/powerpoint/2010/main" val="96843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Risicofactoren </a:t>
            </a:r>
            <a:r>
              <a:rPr lang="nl-NL" dirty="0" err="1" smtClean="0"/>
              <a:t>oa</a:t>
            </a:r>
            <a:r>
              <a:rPr lang="nl-NL" dirty="0" smtClean="0"/>
              <a:t>:</a:t>
            </a:r>
          </a:p>
          <a:p>
            <a:r>
              <a:rPr lang="nl-NL" dirty="0" smtClean="0"/>
              <a:t>Ouderdom</a:t>
            </a:r>
          </a:p>
          <a:p>
            <a:r>
              <a:rPr lang="nl-NL" dirty="0" smtClean="0"/>
              <a:t>Hypertensie</a:t>
            </a:r>
          </a:p>
          <a:p>
            <a:r>
              <a:rPr lang="nl-NL" dirty="0" smtClean="0"/>
              <a:t>Diabetes </a:t>
            </a:r>
          </a:p>
          <a:p>
            <a:r>
              <a:rPr lang="nl-NL" dirty="0" smtClean="0"/>
              <a:t>Hart en vaatziekten</a:t>
            </a:r>
          </a:p>
          <a:p>
            <a:r>
              <a:rPr lang="nl-NL" dirty="0" smtClean="0"/>
              <a:t>Roken en stress</a:t>
            </a:r>
          </a:p>
          <a:p>
            <a:r>
              <a:rPr lang="nl-NL" dirty="0" smtClean="0"/>
              <a:t>Obesitas en te weinig beweging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3176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Vormen:</a:t>
            </a:r>
          </a:p>
          <a:p>
            <a:r>
              <a:rPr lang="nl-NL" dirty="0" smtClean="0"/>
              <a:t>Hersenbloeding: bloedvat barst open door:</a:t>
            </a:r>
          </a:p>
          <a:p>
            <a:r>
              <a:rPr lang="nl-NL" dirty="0" smtClean="0"/>
              <a:t>-Intracerebraal hematoom</a:t>
            </a:r>
          </a:p>
          <a:p>
            <a:r>
              <a:rPr lang="nl-NL" dirty="0" smtClean="0"/>
              <a:t>-aneurysma</a:t>
            </a:r>
          </a:p>
          <a:p>
            <a:r>
              <a:rPr lang="nl-NL" dirty="0" smtClean="0"/>
              <a:t>Herseninfarct : verstopping door stolsel/ embolie</a:t>
            </a:r>
          </a:p>
          <a:p>
            <a:r>
              <a:rPr lang="nl-NL" dirty="0" smtClean="0"/>
              <a:t>Trans Ischemische aanval; TIA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358" y="2852936"/>
            <a:ext cx="4450080" cy="310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4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Handelen in acute fase: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Wat zie je?</a:t>
            </a:r>
            <a:endParaRPr lang="nl-NL" dirty="0"/>
          </a:p>
          <a:p>
            <a:r>
              <a:rPr lang="nl-NL" dirty="0" smtClean="0"/>
              <a:t>Kracht verlies in linker of rechter helft</a:t>
            </a:r>
          </a:p>
          <a:p>
            <a:r>
              <a:rPr lang="nl-NL" dirty="0" smtClean="0"/>
              <a:t>Onduidelijk spreken</a:t>
            </a:r>
          </a:p>
          <a:p>
            <a:r>
              <a:rPr lang="nl-NL" dirty="0" smtClean="0"/>
              <a:t>Evenwichtsstoornissen</a:t>
            </a:r>
          </a:p>
          <a:p>
            <a:r>
              <a:rPr lang="nl-NL" dirty="0" smtClean="0"/>
              <a:t>Bewustzijns daling tot coma</a:t>
            </a:r>
          </a:p>
          <a:p>
            <a:r>
              <a:rPr lang="nl-NL" dirty="0" smtClean="0"/>
              <a:t>Verwarring/geheugen verlies</a:t>
            </a:r>
          </a:p>
          <a:p>
            <a:r>
              <a:rPr lang="nl-NL" dirty="0" smtClean="0"/>
              <a:t>Kauw en slikklachten</a:t>
            </a:r>
          </a:p>
          <a:p>
            <a:r>
              <a:rPr lang="nl-NL" dirty="0" smtClean="0"/>
              <a:t>Ernstige hoofdpijn</a:t>
            </a:r>
          </a:p>
          <a:p>
            <a:r>
              <a:rPr lang="nl-NL" dirty="0" smtClean="0"/>
              <a:t>Incontinentie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03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Behandeling in acute fase:</a:t>
            </a:r>
          </a:p>
          <a:p>
            <a:endParaRPr lang="nl-NL" dirty="0"/>
          </a:p>
          <a:p>
            <a:r>
              <a:rPr lang="nl-NL" dirty="0" smtClean="0"/>
              <a:t>Snelle diagnose d.m.v. een Ct. Scan</a:t>
            </a:r>
          </a:p>
          <a:p>
            <a:r>
              <a:rPr lang="nl-NL" dirty="0" smtClean="0"/>
              <a:t>Afhankelijk van oorzaak</a:t>
            </a:r>
          </a:p>
          <a:p>
            <a:r>
              <a:rPr lang="nl-NL" dirty="0" smtClean="0"/>
              <a:t>Embolie/trombus: antistolling d.m.v.  Actilyse</a:t>
            </a:r>
          </a:p>
          <a:p>
            <a:endParaRPr lang="nl-NL" dirty="0"/>
          </a:p>
          <a:p>
            <a:r>
              <a:rPr lang="nl-NL" dirty="0" smtClean="0"/>
              <a:t>Bij bloeding: eventueel  operatie en antistolling</a:t>
            </a:r>
          </a:p>
          <a:p>
            <a:r>
              <a:rPr lang="nl-NL" dirty="0" smtClean="0"/>
              <a:t>Soms  RR verlagende </a:t>
            </a:r>
            <a:r>
              <a:rPr lang="nl-NL" dirty="0" err="1" smtClean="0"/>
              <a:t>medikatie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58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Blijvende 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908720"/>
            <a:ext cx="7588324" cy="3771757"/>
          </a:xfrm>
        </p:spPr>
        <p:txBody>
          <a:bodyPr/>
          <a:lstStyle/>
          <a:p>
            <a:r>
              <a:rPr lang="nl-NL" dirty="0" smtClean="0"/>
              <a:t>-Afhankelijk van welk deel de beschadiging is opgetreden(li/re)</a:t>
            </a:r>
          </a:p>
          <a:p>
            <a:r>
              <a:rPr lang="nl-NL" dirty="0" smtClean="0"/>
              <a:t>-Hoeveelheid beschadigt weefsel</a:t>
            </a:r>
          </a:p>
          <a:p>
            <a:endParaRPr lang="nl-NL" dirty="0"/>
          </a:p>
          <a:p>
            <a:r>
              <a:rPr lang="nl-NL" dirty="0"/>
              <a:t>Motorische Stoornissen: </a:t>
            </a:r>
          </a:p>
          <a:p>
            <a:r>
              <a:rPr lang="nl-NL" dirty="0"/>
              <a:t>-Hemiplegie</a:t>
            </a:r>
          </a:p>
          <a:p>
            <a:r>
              <a:rPr lang="nl-NL" dirty="0"/>
              <a:t>-Hemiparese</a:t>
            </a:r>
          </a:p>
          <a:p>
            <a:r>
              <a:rPr lang="nl-NL" dirty="0"/>
              <a:t>-Sensorische </a:t>
            </a:r>
            <a:r>
              <a:rPr lang="nl-NL" dirty="0" smtClean="0"/>
              <a:t>stoornissen   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916832"/>
            <a:ext cx="4450080" cy="310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62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Blijvende 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Afasie: taalgebruik en taalbegrip</a:t>
            </a:r>
          </a:p>
          <a:p>
            <a:r>
              <a:rPr lang="nl-NL" dirty="0" smtClean="0"/>
              <a:t>Stoornissen in de waarneming</a:t>
            </a:r>
          </a:p>
          <a:p>
            <a:r>
              <a:rPr lang="nl-NL" dirty="0" smtClean="0"/>
              <a:t>Neglect lichaamsdeel</a:t>
            </a:r>
          </a:p>
          <a:p>
            <a:r>
              <a:rPr lang="nl-NL" dirty="0" err="1" smtClean="0"/>
              <a:t>Dysartie</a:t>
            </a:r>
            <a:endParaRPr lang="nl-NL" dirty="0" smtClean="0"/>
          </a:p>
          <a:p>
            <a:r>
              <a:rPr lang="nl-NL" dirty="0" smtClean="0"/>
              <a:t>Stoornissen in de waarneming</a:t>
            </a:r>
          </a:p>
          <a:p>
            <a:r>
              <a:rPr lang="nl-NL" dirty="0" smtClean="0"/>
              <a:t>Apraxie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8825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4431</TotalTime>
  <Words>294</Words>
  <Application>Microsoft Office PowerPoint</Application>
  <PresentationFormat>Diavoorstelling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Hoeken</vt:lpstr>
      <vt:lpstr>Zorgvrager met Vaataandoeningen</vt:lpstr>
      <vt:lpstr>Cerebraal Vasculair Accident/ CVA</vt:lpstr>
      <vt:lpstr>PowerPoint-presentatie</vt:lpstr>
      <vt:lpstr>PowerPoint-presentatie</vt:lpstr>
      <vt:lpstr>PowerPoint-presentatie</vt:lpstr>
      <vt:lpstr>Handelen in acute fase:</vt:lpstr>
      <vt:lpstr>PowerPoint-presentatie</vt:lpstr>
      <vt:lpstr>Blijvende symptomen</vt:lpstr>
      <vt:lpstr>Blijvende symptomen</vt:lpstr>
      <vt:lpstr>PowerPoint-presentatie</vt:lpstr>
      <vt:lpstr>PowerPoint-presentatie</vt:lpstr>
      <vt:lpstr>Verpleegkundige Zorg</vt:lpstr>
      <vt:lpstr>PowerPoint-presentatie</vt:lpstr>
      <vt:lpstr>PowerPoint-presentatie</vt:lpstr>
      <vt:lpstr>PowerPoint-presentatie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Zorgvrager met Vaataandoeningen</dc:title>
  <dc:creator>J. Klooster</dc:creator>
  <cp:lastModifiedBy>A.R. Niemeijer</cp:lastModifiedBy>
  <cp:revision>19</cp:revision>
  <dcterms:created xsi:type="dcterms:W3CDTF">2015-10-09T10:07:40Z</dcterms:created>
  <dcterms:modified xsi:type="dcterms:W3CDTF">2016-05-31T13:52:43Z</dcterms:modified>
</cp:coreProperties>
</file>